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modernComment_2BB_AA0C5637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1" r:id="rId4"/>
  </p:sldMasterIdLst>
  <p:notesMasterIdLst>
    <p:notesMasterId r:id="rId16"/>
  </p:notesMasterIdLst>
  <p:sldIdLst>
    <p:sldId id="265" r:id="rId5"/>
    <p:sldId id="758" r:id="rId6"/>
    <p:sldId id="276" r:id="rId7"/>
    <p:sldId id="759" r:id="rId8"/>
    <p:sldId id="760" r:id="rId9"/>
    <p:sldId id="279" r:id="rId10"/>
    <p:sldId id="761" r:id="rId11"/>
    <p:sldId id="762" r:id="rId12"/>
    <p:sldId id="280" r:id="rId13"/>
    <p:sldId id="699" r:id="rId14"/>
    <p:sldId id="274" r:id="rId1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64E3D77-A9DB-6BBA-A538-9FA0FBC188C8}" name="Lloyd, Brett" initials="LB" userId="S::cwb960@mt.gov::f8f86f6c-748d-4358-96d9-55c8f918254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48575E-C318-46AE-83A6-524115AE26C8}" v="2" dt="2024-04-29T22:33:54.7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bster, Justin" userId="ea701d2a-b82d-4f8a-a93a-c6a9b694e906" providerId="ADAL" clId="{7D48575E-C318-46AE-83A6-524115AE26C8}"/>
    <pc:docChg chg="undo custSel addSld delSld modSld sldOrd">
      <pc:chgData name="Webster, Justin" userId="ea701d2a-b82d-4f8a-a93a-c6a9b694e906" providerId="ADAL" clId="{7D48575E-C318-46AE-83A6-524115AE26C8}" dt="2024-04-29T22:42:30.589" v="688" actId="113"/>
      <pc:docMkLst>
        <pc:docMk/>
      </pc:docMkLst>
      <pc:sldChg chg="modSp mod">
        <pc:chgData name="Webster, Justin" userId="ea701d2a-b82d-4f8a-a93a-c6a9b694e906" providerId="ADAL" clId="{7D48575E-C318-46AE-83A6-524115AE26C8}" dt="2024-04-29T22:20:24.537" v="164" actId="20577"/>
        <pc:sldMkLst>
          <pc:docMk/>
          <pc:sldMk cId="3100530245" sldId="265"/>
        </pc:sldMkLst>
        <pc:spChg chg="mod">
          <ac:chgData name="Webster, Justin" userId="ea701d2a-b82d-4f8a-a93a-c6a9b694e906" providerId="ADAL" clId="{7D48575E-C318-46AE-83A6-524115AE26C8}" dt="2024-04-29T22:20:24.537" v="164" actId="20577"/>
          <ac:spMkLst>
            <pc:docMk/>
            <pc:sldMk cId="3100530245" sldId="265"/>
            <ac:spMk id="6" creationId="{00000000-0000-0000-0000-000000000000}"/>
          </ac:spMkLst>
        </pc:spChg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239336594" sldId="271"/>
        </pc:sldMkLst>
      </pc:sldChg>
      <pc:sldChg chg="modSp mod">
        <pc:chgData name="Webster, Justin" userId="ea701d2a-b82d-4f8a-a93a-c6a9b694e906" providerId="ADAL" clId="{7D48575E-C318-46AE-83A6-524115AE26C8}" dt="2024-04-29T22:18:21.775" v="121" actId="20577"/>
        <pc:sldMkLst>
          <pc:docMk/>
          <pc:sldMk cId="520614826" sldId="276"/>
        </pc:sldMkLst>
        <pc:spChg chg="mod">
          <ac:chgData name="Webster, Justin" userId="ea701d2a-b82d-4f8a-a93a-c6a9b694e906" providerId="ADAL" clId="{7D48575E-C318-46AE-83A6-524115AE26C8}" dt="2024-04-29T22:18:21.775" v="121" actId="20577"/>
          <ac:spMkLst>
            <pc:docMk/>
            <pc:sldMk cId="520614826" sldId="276"/>
            <ac:spMk id="5" creationId="{DCD17755-5A56-4BE4-85DE-8FA0BD0A2D67}"/>
          </ac:spMkLst>
        </pc:spChg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2241440457" sldId="277"/>
        </pc:sldMkLst>
      </pc:sldChg>
      <pc:sldChg chg="del">
        <pc:chgData name="Webster, Justin" userId="ea701d2a-b82d-4f8a-a93a-c6a9b694e906" providerId="ADAL" clId="{7D48575E-C318-46AE-83A6-524115AE26C8}" dt="2024-04-29T22:38:31.078" v="669" actId="47"/>
        <pc:sldMkLst>
          <pc:docMk/>
          <pc:sldMk cId="4226109623" sldId="278"/>
        </pc:sldMkLst>
      </pc:sldChg>
      <pc:sldChg chg="modSp mod">
        <pc:chgData name="Webster, Justin" userId="ea701d2a-b82d-4f8a-a93a-c6a9b694e906" providerId="ADAL" clId="{7D48575E-C318-46AE-83A6-524115AE26C8}" dt="2024-04-29T22:42:05.371" v="685" actId="403"/>
        <pc:sldMkLst>
          <pc:docMk/>
          <pc:sldMk cId="4255319373" sldId="279"/>
        </pc:sldMkLst>
        <pc:spChg chg="mod">
          <ac:chgData name="Webster, Justin" userId="ea701d2a-b82d-4f8a-a93a-c6a9b694e906" providerId="ADAL" clId="{7D48575E-C318-46AE-83A6-524115AE26C8}" dt="2024-04-29T22:19:12.080" v="124" actId="20577"/>
          <ac:spMkLst>
            <pc:docMk/>
            <pc:sldMk cId="4255319373" sldId="279"/>
            <ac:spMk id="2" creationId="{00000000-0000-0000-0000-000000000000}"/>
          </ac:spMkLst>
        </pc:spChg>
        <pc:spChg chg="mod">
          <ac:chgData name="Webster, Justin" userId="ea701d2a-b82d-4f8a-a93a-c6a9b694e906" providerId="ADAL" clId="{7D48575E-C318-46AE-83A6-524115AE26C8}" dt="2024-04-29T22:42:05.371" v="685" actId="403"/>
          <ac:spMkLst>
            <pc:docMk/>
            <pc:sldMk cId="4255319373" sldId="279"/>
            <ac:spMk id="3" creationId="{00000000-0000-0000-0000-000000000000}"/>
          </ac:spMkLst>
        </pc:spChg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36580747" sldId="281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704637824" sldId="282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3004874503" sldId="283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2900883369" sldId="284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2336381037" sldId="654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1607586856" sldId="688"/>
        </pc:sldMkLst>
      </pc:sldChg>
      <pc:sldChg chg="del">
        <pc:chgData name="Webster, Justin" userId="ea701d2a-b82d-4f8a-a93a-c6a9b694e906" providerId="ADAL" clId="{7D48575E-C318-46AE-83A6-524115AE26C8}" dt="2024-04-29T22:38:26.950" v="668" actId="47"/>
        <pc:sldMkLst>
          <pc:docMk/>
          <pc:sldMk cId="3663833965" sldId="694"/>
        </pc:sldMkLst>
      </pc:sldChg>
      <pc:sldChg chg="del">
        <pc:chgData name="Webster, Justin" userId="ea701d2a-b82d-4f8a-a93a-c6a9b694e906" providerId="ADAL" clId="{7D48575E-C318-46AE-83A6-524115AE26C8}" dt="2024-04-29T22:38:26.950" v="668" actId="47"/>
        <pc:sldMkLst>
          <pc:docMk/>
          <pc:sldMk cId="2957751898" sldId="695"/>
        </pc:sldMkLst>
      </pc:sldChg>
      <pc:sldChg chg="del">
        <pc:chgData name="Webster, Justin" userId="ea701d2a-b82d-4f8a-a93a-c6a9b694e906" providerId="ADAL" clId="{7D48575E-C318-46AE-83A6-524115AE26C8}" dt="2024-04-29T22:38:26.950" v="668" actId="47"/>
        <pc:sldMkLst>
          <pc:docMk/>
          <pc:sldMk cId="3916362501" sldId="696"/>
        </pc:sldMkLst>
      </pc:sldChg>
      <pc:sldChg chg="del">
        <pc:chgData name="Webster, Justin" userId="ea701d2a-b82d-4f8a-a93a-c6a9b694e906" providerId="ADAL" clId="{7D48575E-C318-46AE-83A6-524115AE26C8}" dt="2024-04-29T22:38:26.950" v="668" actId="47"/>
        <pc:sldMkLst>
          <pc:docMk/>
          <pc:sldMk cId="3861325232" sldId="697"/>
        </pc:sldMkLst>
      </pc:sldChg>
      <pc:sldChg chg="del">
        <pc:chgData name="Webster, Justin" userId="ea701d2a-b82d-4f8a-a93a-c6a9b694e906" providerId="ADAL" clId="{7D48575E-C318-46AE-83A6-524115AE26C8}" dt="2024-04-29T22:38:33.673" v="670" actId="47"/>
        <pc:sldMkLst>
          <pc:docMk/>
          <pc:sldMk cId="3963431021" sldId="698"/>
        </pc:sldMkLst>
      </pc:sldChg>
      <pc:sldChg chg="ord">
        <pc:chgData name="Webster, Justin" userId="ea701d2a-b82d-4f8a-a93a-c6a9b694e906" providerId="ADAL" clId="{7D48575E-C318-46AE-83A6-524115AE26C8}" dt="2024-04-29T22:40:04.356" v="674"/>
        <pc:sldMkLst>
          <pc:docMk/>
          <pc:sldMk cId="2852935223" sldId="699"/>
        </pc:sldMkLst>
      </pc:sldChg>
      <pc:sldChg chg="del">
        <pc:chgData name="Webster, Justin" userId="ea701d2a-b82d-4f8a-a93a-c6a9b694e906" providerId="ADAL" clId="{7D48575E-C318-46AE-83A6-524115AE26C8}" dt="2024-04-29T22:38:10.549" v="666" actId="47"/>
        <pc:sldMkLst>
          <pc:docMk/>
          <pc:sldMk cId="2277180638" sldId="700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3884122825" sldId="701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1899863700" sldId="705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3616623897" sldId="707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1160787006" sldId="708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1368875301" sldId="709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1813423621" sldId="710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3249751902" sldId="711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868465435" sldId="712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1785282818" sldId="723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4007197489" sldId="724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145322485" sldId="725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1054169374" sldId="727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2410505095" sldId="728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2410650571" sldId="729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3267032903" sldId="730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1230833483" sldId="731"/>
        </pc:sldMkLst>
      </pc:sldChg>
      <pc:sldChg chg="del">
        <pc:chgData name="Webster, Justin" userId="ea701d2a-b82d-4f8a-a93a-c6a9b694e906" providerId="ADAL" clId="{7D48575E-C318-46AE-83A6-524115AE26C8}" dt="2024-04-29T22:38:13.396" v="667" actId="47"/>
        <pc:sldMkLst>
          <pc:docMk/>
          <pc:sldMk cId="1838131326" sldId="732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2754743688" sldId="733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4225792190" sldId="734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2783738279" sldId="735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544341826" sldId="736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4016619931" sldId="737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2181043306" sldId="739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873329078" sldId="740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3710624656" sldId="741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3583146654" sldId="742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1702719020" sldId="743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1537506388" sldId="744"/>
        </pc:sldMkLst>
      </pc:sldChg>
      <pc:sldChg chg="del">
        <pc:chgData name="Webster, Justin" userId="ea701d2a-b82d-4f8a-a93a-c6a9b694e906" providerId="ADAL" clId="{7D48575E-C318-46AE-83A6-524115AE26C8}" dt="2024-04-29T22:39:12.728" v="671" actId="47"/>
        <pc:sldMkLst>
          <pc:docMk/>
          <pc:sldMk cId="271503810" sldId="745"/>
        </pc:sldMkLst>
      </pc:sldChg>
      <pc:sldChg chg="del">
        <pc:chgData name="Webster, Justin" userId="ea701d2a-b82d-4f8a-a93a-c6a9b694e906" providerId="ADAL" clId="{7D48575E-C318-46AE-83A6-524115AE26C8}" dt="2024-04-29T22:39:12.728" v="671" actId="47"/>
        <pc:sldMkLst>
          <pc:docMk/>
          <pc:sldMk cId="425758207" sldId="746"/>
        </pc:sldMkLst>
      </pc:sldChg>
      <pc:sldChg chg="del">
        <pc:chgData name="Webster, Justin" userId="ea701d2a-b82d-4f8a-a93a-c6a9b694e906" providerId="ADAL" clId="{7D48575E-C318-46AE-83A6-524115AE26C8}" dt="2024-04-29T22:39:12.728" v="671" actId="47"/>
        <pc:sldMkLst>
          <pc:docMk/>
          <pc:sldMk cId="191659368" sldId="747"/>
        </pc:sldMkLst>
      </pc:sldChg>
      <pc:sldChg chg="del">
        <pc:chgData name="Webster, Justin" userId="ea701d2a-b82d-4f8a-a93a-c6a9b694e906" providerId="ADAL" clId="{7D48575E-C318-46AE-83A6-524115AE26C8}" dt="2024-04-29T22:39:12.728" v="671" actId="47"/>
        <pc:sldMkLst>
          <pc:docMk/>
          <pc:sldMk cId="3722276847" sldId="748"/>
        </pc:sldMkLst>
      </pc:sldChg>
      <pc:sldChg chg="del">
        <pc:chgData name="Webster, Justin" userId="ea701d2a-b82d-4f8a-a93a-c6a9b694e906" providerId="ADAL" clId="{7D48575E-C318-46AE-83A6-524115AE26C8}" dt="2024-04-29T22:39:12.728" v="671" actId="47"/>
        <pc:sldMkLst>
          <pc:docMk/>
          <pc:sldMk cId="1648196508" sldId="749"/>
        </pc:sldMkLst>
      </pc:sldChg>
      <pc:sldChg chg="del">
        <pc:chgData name="Webster, Justin" userId="ea701d2a-b82d-4f8a-a93a-c6a9b694e906" providerId="ADAL" clId="{7D48575E-C318-46AE-83A6-524115AE26C8}" dt="2024-04-29T22:39:12.728" v="671" actId="47"/>
        <pc:sldMkLst>
          <pc:docMk/>
          <pc:sldMk cId="629178823" sldId="750"/>
        </pc:sldMkLst>
      </pc:sldChg>
      <pc:sldChg chg="del">
        <pc:chgData name="Webster, Justin" userId="ea701d2a-b82d-4f8a-a93a-c6a9b694e906" providerId="ADAL" clId="{7D48575E-C318-46AE-83A6-524115AE26C8}" dt="2024-04-29T22:39:12.728" v="671" actId="47"/>
        <pc:sldMkLst>
          <pc:docMk/>
          <pc:sldMk cId="1660220031" sldId="751"/>
        </pc:sldMkLst>
      </pc:sldChg>
      <pc:sldChg chg="del">
        <pc:chgData name="Webster, Justin" userId="ea701d2a-b82d-4f8a-a93a-c6a9b694e906" providerId="ADAL" clId="{7D48575E-C318-46AE-83A6-524115AE26C8}" dt="2024-04-29T22:39:12.728" v="671" actId="47"/>
        <pc:sldMkLst>
          <pc:docMk/>
          <pc:sldMk cId="3401922065" sldId="752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3664689461" sldId="753"/>
        </pc:sldMkLst>
      </pc:sldChg>
      <pc:sldChg chg="del">
        <pc:chgData name="Webster, Justin" userId="ea701d2a-b82d-4f8a-a93a-c6a9b694e906" providerId="ADAL" clId="{7D48575E-C318-46AE-83A6-524115AE26C8}" dt="2024-04-29T22:40:01.767" v="672" actId="47"/>
        <pc:sldMkLst>
          <pc:docMk/>
          <pc:sldMk cId="2213552242" sldId="754"/>
        </pc:sldMkLst>
      </pc:sldChg>
      <pc:sldChg chg="del">
        <pc:chgData name="Webster, Justin" userId="ea701d2a-b82d-4f8a-a93a-c6a9b694e906" providerId="ADAL" clId="{7D48575E-C318-46AE-83A6-524115AE26C8}" dt="2024-04-29T22:39:12.728" v="671" actId="47"/>
        <pc:sldMkLst>
          <pc:docMk/>
          <pc:sldMk cId="1312173936" sldId="755"/>
        </pc:sldMkLst>
      </pc:sldChg>
      <pc:sldChg chg="del">
        <pc:chgData name="Webster, Justin" userId="ea701d2a-b82d-4f8a-a93a-c6a9b694e906" providerId="ADAL" clId="{7D48575E-C318-46AE-83A6-524115AE26C8}" dt="2024-04-29T22:39:12.728" v="671" actId="47"/>
        <pc:sldMkLst>
          <pc:docMk/>
          <pc:sldMk cId="538035294" sldId="756"/>
        </pc:sldMkLst>
      </pc:sldChg>
      <pc:sldChg chg="del">
        <pc:chgData name="Webster, Justin" userId="ea701d2a-b82d-4f8a-a93a-c6a9b694e906" providerId="ADAL" clId="{7D48575E-C318-46AE-83A6-524115AE26C8}" dt="2024-04-29T22:39:12.728" v="671" actId="47"/>
        <pc:sldMkLst>
          <pc:docMk/>
          <pc:sldMk cId="2010213343" sldId="757"/>
        </pc:sldMkLst>
      </pc:sldChg>
      <pc:sldChg chg="modSp new mod ord">
        <pc:chgData name="Webster, Justin" userId="ea701d2a-b82d-4f8a-a93a-c6a9b694e906" providerId="ADAL" clId="{7D48575E-C318-46AE-83A6-524115AE26C8}" dt="2024-04-29T22:30:30.947" v="248"/>
        <pc:sldMkLst>
          <pc:docMk/>
          <pc:sldMk cId="2873251660" sldId="758"/>
        </pc:sldMkLst>
        <pc:spChg chg="mod">
          <ac:chgData name="Webster, Justin" userId="ea701d2a-b82d-4f8a-a93a-c6a9b694e906" providerId="ADAL" clId="{7D48575E-C318-46AE-83A6-524115AE26C8}" dt="2024-04-29T22:27:39.690" v="220" actId="113"/>
          <ac:spMkLst>
            <pc:docMk/>
            <pc:sldMk cId="2873251660" sldId="758"/>
            <ac:spMk id="2" creationId="{23B078E7-F7F0-3E3B-6055-30B023E32AF8}"/>
          </ac:spMkLst>
        </pc:spChg>
        <pc:spChg chg="mod">
          <ac:chgData name="Webster, Justin" userId="ea701d2a-b82d-4f8a-a93a-c6a9b694e906" providerId="ADAL" clId="{7D48575E-C318-46AE-83A6-524115AE26C8}" dt="2024-04-29T22:26:36.478" v="215" actId="403"/>
          <ac:spMkLst>
            <pc:docMk/>
            <pc:sldMk cId="2873251660" sldId="758"/>
            <ac:spMk id="3" creationId="{C8E1E8C8-CE77-3005-E311-CA4AE740081A}"/>
          </ac:spMkLst>
        </pc:spChg>
      </pc:sldChg>
      <pc:sldChg chg="modSp new mod">
        <pc:chgData name="Webster, Justin" userId="ea701d2a-b82d-4f8a-a93a-c6a9b694e906" providerId="ADAL" clId="{7D48575E-C318-46AE-83A6-524115AE26C8}" dt="2024-04-29T22:27:21.228" v="219" actId="27636"/>
        <pc:sldMkLst>
          <pc:docMk/>
          <pc:sldMk cId="2191799177" sldId="759"/>
        </pc:sldMkLst>
        <pc:spChg chg="mod">
          <ac:chgData name="Webster, Justin" userId="ea701d2a-b82d-4f8a-a93a-c6a9b694e906" providerId="ADAL" clId="{7D48575E-C318-46AE-83A6-524115AE26C8}" dt="2024-04-29T22:22:12.121" v="180" actId="20577"/>
          <ac:spMkLst>
            <pc:docMk/>
            <pc:sldMk cId="2191799177" sldId="759"/>
            <ac:spMk id="2" creationId="{CCBEBF18-0F0C-C6E9-D94D-C1285C6D9100}"/>
          </ac:spMkLst>
        </pc:spChg>
        <pc:spChg chg="mod">
          <ac:chgData name="Webster, Justin" userId="ea701d2a-b82d-4f8a-a93a-c6a9b694e906" providerId="ADAL" clId="{7D48575E-C318-46AE-83A6-524115AE26C8}" dt="2024-04-29T22:27:21.228" v="219" actId="27636"/>
          <ac:spMkLst>
            <pc:docMk/>
            <pc:sldMk cId="2191799177" sldId="759"/>
            <ac:spMk id="3" creationId="{12CCBEA3-8CEF-7977-D1FF-B8E40E7E0E4F}"/>
          </ac:spMkLst>
        </pc:spChg>
      </pc:sldChg>
      <pc:sldChg chg="modSp new mod">
        <pc:chgData name="Webster, Justin" userId="ea701d2a-b82d-4f8a-a93a-c6a9b694e906" providerId="ADAL" clId="{7D48575E-C318-46AE-83A6-524115AE26C8}" dt="2024-04-29T22:27:01.686" v="216" actId="113"/>
        <pc:sldMkLst>
          <pc:docMk/>
          <pc:sldMk cId="3740418179" sldId="760"/>
        </pc:sldMkLst>
        <pc:spChg chg="mod">
          <ac:chgData name="Webster, Justin" userId="ea701d2a-b82d-4f8a-a93a-c6a9b694e906" providerId="ADAL" clId="{7D48575E-C318-46AE-83A6-524115AE26C8}" dt="2024-04-29T22:22:57.261" v="190" actId="122"/>
          <ac:spMkLst>
            <pc:docMk/>
            <pc:sldMk cId="3740418179" sldId="760"/>
            <ac:spMk id="2" creationId="{E9F8474E-E176-631A-3480-48EA86C862D2}"/>
          </ac:spMkLst>
        </pc:spChg>
        <pc:spChg chg="mod">
          <ac:chgData name="Webster, Justin" userId="ea701d2a-b82d-4f8a-a93a-c6a9b694e906" providerId="ADAL" clId="{7D48575E-C318-46AE-83A6-524115AE26C8}" dt="2024-04-29T22:27:01.686" v="216" actId="113"/>
          <ac:spMkLst>
            <pc:docMk/>
            <pc:sldMk cId="3740418179" sldId="760"/>
            <ac:spMk id="3" creationId="{8342C21B-7BD8-0C51-9A14-5FB047D28E30}"/>
          </ac:spMkLst>
        </pc:spChg>
      </pc:sldChg>
      <pc:sldChg chg="modSp mod">
        <pc:chgData name="Webster, Justin" userId="ea701d2a-b82d-4f8a-a93a-c6a9b694e906" providerId="ADAL" clId="{7D48575E-C318-46AE-83A6-524115AE26C8}" dt="2024-04-29T22:41:39.765" v="679" actId="113"/>
        <pc:sldMkLst>
          <pc:docMk/>
          <pc:sldMk cId="2009244663" sldId="761"/>
        </pc:sldMkLst>
        <pc:spChg chg="mod">
          <ac:chgData name="Webster, Justin" userId="ea701d2a-b82d-4f8a-a93a-c6a9b694e906" providerId="ADAL" clId="{7D48575E-C318-46AE-83A6-524115AE26C8}" dt="2024-04-29T22:33:28.407" v="398" actId="20577"/>
          <ac:spMkLst>
            <pc:docMk/>
            <pc:sldMk cId="2009244663" sldId="761"/>
            <ac:spMk id="2" creationId="{00000000-0000-0000-0000-000000000000}"/>
          </ac:spMkLst>
        </pc:spChg>
        <pc:spChg chg="mod">
          <ac:chgData name="Webster, Justin" userId="ea701d2a-b82d-4f8a-a93a-c6a9b694e906" providerId="ADAL" clId="{7D48575E-C318-46AE-83A6-524115AE26C8}" dt="2024-04-29T22:41:39.765" v="679" actId="113"/>
          <ac:spMkLst>
            <pc:docMk/>
            <pc:sldMk cId="2009244663" sldId="761"/>
            <ac:spMk id="3" creationId="{00000000-0000-0000-0000-000000000000}"/>
          </ac:spMkLst>
        </pc:spChg>
      </pc:sldChg>
      <pc:sldChg chg="modSp mod">
        <pc:chgData name="Webster, Justin" userId="ea701d2a-b82d-4f8a-a93a-c6a9b694e906" providerId="ADAL" clId="{7D48575E-C318-46AE-83A6-524115AE26C8}" dt="2024-04-29T22:42:30.589" v="688" actId="113"/>
        <pc:sldMkLst>
          <pc:docMk/>
          <pc:sldMk cId="641578492" sldId="762"/>
        </pc:sldMkLst>
        <pc:spChg chg="mod">
          <ac:chgData name="Webster, Justin" userId="ea701d2a-b82d-4f8a-a93a-c6a9b694e906" providerId="ADAL" clId="{7D48575E-C318-46AE-83A6-524115AE26C8}" dt="2024-04-29T22:42:30.589" v="688" actId="113"/>
          <ac:spMkLst>
            <pc:docMk/>
            <pc:sldMk cId="641578492" sldId="762"/>
            <ac:spMk id="3" creationId="{00000000-0000-0000-0000-000000000000}"/>
          </ac:spMkLst>
        </pc:spChg>
      </pc:sldChg>
    </pc:docChg>
  </pc:docChgLst>
</pc:chgInfo>
</file>

<file path=ppt/comments/modernComment_2BB_AA0C563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319703E-3779-49CF-9996-B603F8255601}" authorId="{E64E3D77-A9DB-6BBA-A538-9FA0FBC188C8}" created="2023-11-03T20:46:38.23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852935223" sldId="699"/>
      <ac:spMk id="3" creationId="{00000000-0000-0000-0000-000000000000}"/>
    </ac:deMkLst>
    <p188:txBody>
      <a:bodyPr/>
      <a:lstStyle/>
      <a:p>
        <a:r>
          <a:rPr lang="en-US"/>
          <a:t>Replace with Charlie or Mooney?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1664A4E-A069-40CA-A2EB-56FD2CEB307C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4E9E3E-E02A-4B8C-B285-F7FAAD0AB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90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2830-F273-4060-86D4-4212F883872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72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6030-5CC8-4862-BD32-64EE76B21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0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E86A5-5193-4F6E-B814-5140BB00CB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7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D484-F614-4F83-9E0A-076B4E5CA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8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3AC2-A539-44A5-A75A-C18879A0169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17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BDDE-ADDB-4969-B498-C64558BF09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7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A621-527F-4419-8114-66700E9D8B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45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4931-8AD3-4F39-AFC6-75B298129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79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F9D10-0EE8-4FE1-A679-2758A24CF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5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72B9CC-8F96-454A-86EE-0F0157364D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DB1C-7DF6-4C06-BC2C-8CA3CB84B2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9F1CA9D-7821-47AD-A6E4-8DB98AEA0B3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81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Jake.Ganieany@mt.gov" TargetMode="External"/><Relationship Id="rId2" Type="http://schemas.microsoft.com/office/2018/10/relationships/comments" Target="../comments/modernComment_2BB_AA0C563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5240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State Emergency Response Commission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5148658"/>
            <a:ext cx="7467600" cy="7540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3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May 9, 2024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FB91CD-3E4B-4A69-A47E-99AE88E13A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206" y="1867256"/>
            <a:ext cx="5639587" cy="339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530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478" y="2819400"/>
            <a:ext cx="7543801" cy="2192866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Brett Lloyd</a:t>
            </a:r>
          </a:p>
          <a:p>
            <a:pPr algn="ctr"/>
            <a:r>
              <a:rPr lang="en-US" sz="3200" dirty="0"/>
              <a:t>406-417-9239</a:t>
            </a:r>
          </a:p>
          <a:p>
            <a:pPr algn="ctr"/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Brett.lloyd@mt.gov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3522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Thank you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2800"/>
          </a:p>
          <a:p>
            <a:pPr algn="ctr"/>
            <a:endParaRPr lang="en-US" sz="2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0D2FA5-E788-464E-975B-3AD56A0065F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11" y="1933542"/>
            <a:ext cx="6398496" cy="384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78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078E7-F7F0-3E3B-6055-30B023E32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Welcome and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1E8C8-CE77-3005-E311-CA4AE7400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MT DES​</a:t>
            </a:r>
          </a:p>
          <a:p>
            <a:r>
              <a:rPr lang="en-US" sz="2400" dirty="0"/>
              <a:t>MT DEQ​</a:t>
            </a:r>
          </a:p>
          <a:p>
            <a:r>
              <a:rPr lang="en-US" sz="2400" dirty="0"/>
              <a:t>MT DPHHS​</a:t>
            </a:r>
          </a:p>
          <a:p>
            <a:r>
              <a:rPr lang="en-US" sz="2400" dirty="0"/>
              <a:t>MT DOT​</a:t>
            </a:r>
          </a:p>
          <a:p>
            <a:r>
              <a:rPr lang="en-US" sz="2400" dirty="0"/>
              <a:t>TERC​</a:t>
            </a:r>
          </a:p>
          <a:p>
            <a:r>
              <a:rPr lang="en-US" sz="2400" dirty="0"/>
              <a:t>MEMA​</a:t>
            </a:r>
          </a:p>
          <a:p>
            <a:r>
              <a:rPr lang="en-US" sz="2400" dirty="0"/>
              <a:t>MT Regional Hazmat Teams​</a:t>
            </a:r>
          </a:p>
          <a:p>
            <a:r>
              <a:rPr lang="en-US" sz="2400" dirty="0"/>
              <a:t>MT State Fire Chiefs Association</a:t>
            </a:r>
          </a:p>
        </p:txBody>
      </p:sp>
    </p:spTree>
    <p:extLst>
      <p:ext uri="{BB962C8B-B14F-4D97-AF65-F5344CB8AC3E}">
        <p14:creationId xmlns:p14="http://schemas.microsoft.com/office/powerpoint/2010/main" val="2873251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8" y="304800"/>
            <a:ext cx="7543801" cy="1320800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D17755-5A56-4BE4-85DE-8FA0BD0A2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787641" cy="4402666"/>
          </a:xfrm>
        </p:spPr>
        <p:txBody>
          <a:bodyPr>
            <a:normAutofit/>
          </a:bodyPr>
          <a:lstStyle/>
          <a:p>
            <a:r>
              <a:rPr lang="en-US" sz="2800" dirty="0"/>
              <a:t>9:00 AM – 9:15 AM	Administrative Business</a:t>
            </a:r>
          </a:p>
          <a:p>
            <a:r>
              <a:rPr lang="en-US" sz="2800" dirty="0"/>
              <a:t>9:15 AM – 10:30 AM 	Old Business</a:t>
            </a:r>
          </a:p>
          <a:p>
            <a:r>
              <a:rPr lang="en-US" sz="2800" dirty="0"/>
              <a:t>10:30 AM – 10:45 AM	Break </a:t>
            </a:r>
          </a:p>
          <a:p>
            <a:r>
              <a:rPr lang="en-US" sz="2800" dirty="0"/>
              <a:t>10:45 AM – 12:00 PM	Old Business</a:t>
            </a:r>
          </a:p>
          <a:p>
            <a:r>
              <a:rPr lang="en-US" sz="2800" dirty="0"/>
              <a:t>12:00 PM – 1:30 PM	New Business/Lunch/Break</a:t>
            </a:r>
          </a:p>
          <a:p>
            <a:r>
              <a:rPr lang="en-US" sz="2800" dirty="0"/>
              <a:t>1:30 PM – 2:00 PM 	Q&amp;A, Closing Comments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614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EBF18-0F0C-C6E9-D94D-C1285C6D9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Agenda Items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CBEA3-8CEF-7977-D1FF-B8E40E7E0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marR="0" lvl="0" indent="-342900" algn="l"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  <a:tabLst>
                <a:tab pos="18288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Welcome and Member Roll Call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  <a:tabLst>
                <a:tab pos="18288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Old Business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Steering Committee report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Review of State HazMat Plan update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LEPC Outreach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 algn="l"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  <a:tabLst>
                <a:tab pos="18288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Newsletter sections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 algn="l"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  <a:tabLst>
                <a:tab pos="18288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Future Brochures and 1-pagers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 algn="l"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  <a:tabLst>
                <a:tab pos="18288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Montana LEPC Handbook update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799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8474E-E176-631A-3480-48EA86C86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Agenda Items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2C21B-7BD8-0C51-9A14-5FB047D28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marR="0" lvl="0" indent="-342900" algn="l"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  <a:tabLst>
                <a:tab pos="1828800" algn="l"/>
              </a:tabLst>
            </a:pPr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New Business</a:t>
            </a: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Reporting</a:t>
            </a: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 algn="l"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  <a:tabLst>
                <a:tab pos="1828800" algn="l"/>
              </a:tabLst>
            </a:pPr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Section 304 Follow-up Reports</a:t>
            </a: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 algn="l"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  <a:tabLst>
                <a:tab pos="1828800" algn="l"/>
              </a:tabLst>
            </a:pPr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Reports from DEQ directly to SERC?</a:t>
            </a: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 algn="l"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  <a:tabLst>
                <a:tab pos="1828800" algn="l"/>
              </a:tabLst>
            </a:pPr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LEPC Reports change needed?</a:t>
            </a: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 algn="l"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  <a:tabLst>
                <a:tab pos="1828800" algn="l"/>
              </a:tabLst>
            </a:pPr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Minutes, By-Laws, other documents reviewed by DES DFOs?</a:t>
            </a: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 algn="l"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  <a:tabLst>
                <a:tab pos="1828800" algn="l"/>
              </a:tabLst>
            </a:pPr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Rail Reports, nuclear shipments, and other reports to SERC?</a:t>
            </a: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TERC/TEPC Interactions</a:t>
            </a: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LERA Subcommittee</a:t>
            </a: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  <a:tabLst>
                <a:tab pos="1828800" algn="l"/>
              </a:tabLst>
            </a:pPr>
            <a:r>
              <a:rPr lang="en-U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Q&amp;A, Closing Comments, Next Meeting</a:t>
            </a: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418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8" y="304800"/>
            <a:ext cx="7543801" cy="1320800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Old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752600"/>
            <a:ext cx="8092442" cy="4419600"/>
          </a:xfrm>
        </p:spPr>
        <p:txBody>
          <a:bodyPr vert="horz" lIns="0" tIns="45720" rIns="0" bIns="45720" rtlCol="0" anchor="t">
            <a:noAutofit/>
          </a:bodyPr>
          <a:lstStyle/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b="1" dirty="0"/>
              <a:t>Steering Committee Report</a:t>
            </a:r>
            <a:endParaRPr lang="en-US" sz="4000" b="1" dirty="0">
              <a:cs typeface="Calibri" panose="020F0502020204030204"/>
            </a:endParaRP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b="1" dirty="0"/>
              <a:t>State HazMat Plan Update</a:t>
            </a:r>
            <a:endParaRPr lang="en-US" sz="4000" b="1" dirty="0">
              <a:cs typeface="Calibri"/>
            </a:endParaRP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b="1" dirty="0"/>
              <a:t>LEPC Outreach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dirty="0">
                <a:cs typeface="Calibri" panose="020F0502020204030204"/>
              </a:rPr>
              <a:t>Newsletter Sections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dirty="0">
                <a:cs typeface="Calibri" panose="020F0502020204030204"/>
              </a:rPr>
              <a:t>Future Brochures &amp; 1-Pagers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dirty="0">
                <a:cs typeface="Calibri" panose="020F0502020204030204"/>
              </a:rPr>
              <a:t>Montana LEPC Handbook Update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dirty="0">
                <a:highlight>
                  <a:srgbClr val="FFFF00"/>
                </a:highlight>
                <a:cs typeface="Calibri" panose="020F0502020204030204"/>
              </a:rPr>
              <a:t>Seminars/Presentations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2800" dirty="0">
              <a:cs typeface="Calibri" panose="020F0502020204030204"/>
            </a:endParaRP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32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55319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8" y="304800"/>
            <a:ext cx="7543801" cy="1320800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New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752600"/>
            <a:ext cx="8092442" cy="4419600"/>
          </a:xfrm>
        </p:spPr>
        <p:txBody>
          <a:bodyPr vert="horz" lIns="0" tIns="45720" rIns="0" bIns="45720" rtlCol="0" anchor="t">
            <a:noAutofit/>
          </a:bodyPr>
          <a:lstStyle/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600" b="1" dirty="0"/>
              <a:t>Reporting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600" dirty="0"/>
              <a:t>Section 304 Follow-up Reports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600" dirty="0"/>
              <a:t>Reports from DEQ directly to SERC?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600" dirty="0"/>
              <a:t>LEPC Reports change needed?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600" dirty="0"/>
              <a:t>Minutes/By-Laws/other documentation reviewed by DES DFOs?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600" dirty="0"/>
              <a:t>Rail Reports, Nuclear Shipments, other reports to SERC?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2800" dirty="0">
              <a:highlight>
                <a:srgbClr val="FFFF00"/>
              </a:highlight>
              <a:cs typeface="Calibri" panose="020F0502020204030204"/>
            </a:endParaRP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2800" dirty="0">
              <a:cs typeface="Calibri" panose="020F0502020204030204"/>
            </a:endParaRP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32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09244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8" y="304800"/>
            <a:ext cx="7543801" cy="1320800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New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752600"/>
            <a:ext cx="8092442" cy="4419600"/>
          </a:xfrm>
        </p:spPr>
        <p:txBody>
          <a:bodyPr vert="horz" lIns="0" tIns="45720" rIns="0" bIns="45720" rtlCol="0" anchor="t">
            <a:noAutofit/>
          </a:bodyPr>
          <a:lstStyle/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000" b="1" dirty="0"/>
              <a:t>TERC/TEPC Interactions</a:t>
            </a: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3000" b="1" dirty="0"/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000" b="1" dirty="0"/>
              <a:t>LERA Subcommittee</a:t>
            </a: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2800" dirty="0">
              <a:highlight>
                <a:srgbClr val="FFFF00"/>
              </a:highlight>
              <a:cs typeface="Calibri" panose="020F0502020204030204"/>
            </a:endParaRP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2800" dirty="0">
              <a:cs typeface="Calibri" panose="020F0502020204030204"/>
            </a:endParaRP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32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41578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461963" indent="-346075">
              <a:lnSpc>
                <a:spcPct val="110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000"/>
              <a:t>SERC Members Round Robin</a:t>
            </a:r>
          </a:p>
          <a:p>
            <a:pPr marL="461963" indent="-346075">
              <a:lnSpc>
                <a:spcPct val="110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000"/>
              <a:t>Audience Questions/Discussion</a:t>
            </a:r>
          </a:p>
          <a:p>
            <a:pPr marL="461963" indent="-346075">
              <a:lnSpc>
                <a:spcPct val="110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000"/>
              <a:t>Closing Comments</a:t>
            </a:r>
          </a:p>
          <a:p>
            <a:pPr marL="461963" indent="-346075">
              <a:lnSpc>
                <a:spcPct val="110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000"/>
              <a:t>Next SERC Meeting </a:t>
            </a:r>
          </a:p>
          <a:p>
            <a:pPr marL="408305" lvl="1" indent="0">
              <a:lnSpc>
                <a:spcPct val="110000"/>
              </a:lnSpc>
              <a:spcAft>
                <a:spcPts val="0"/>
              </a:spcAft>
              <a:buNone/>
            </a:pPr>
            <a:r>
              <a:rPr lang="en-US" sz="2800"/>
              <a:t>		</a:t>
            </a:r>
            <a:r>
              <a:rPr lang="en-US" sz="2800" b="1" u="sng"/>
              <a:t>November 12, 2024 </a:t>
            </a:r>
            <a:r>
              <a:rPr lang="en-US" sz="2800"/>
              <a:t>(</a:t>
            </a:r>
            <a:r>
              <a:rPr lang="en-US" sz="2800" i="1"/>
              <a:t>Tentative)</a:t>
            </a:r>
            <a:endParaRPr lang="en-US" sz="2800" i="1"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A3AA5F-0F9B-4370-BC64-F679DC5FF8A7}"/>
              </a:ext>
            </a:extLst>
          </p:cNvPr>
          <p:cNvSpPr txBox="1"/>
          <p:nvPr/>
        </p:nvSpPr>
        <p:spPr>
          <a:xfrm>
            <a:off x="822958" y="626050"/>
            <a:ext cx="7543801" cy="725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ct val="85000"/>
              </a:lnSpc>
            </a:pPr>
            <a:r>
              <a:rPr lang="en-US" sz="4800" b="1" spc="-5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Wrap Up</a:t>
            </a:r>
          </a:p>
        </p:txBody>
      </p:sp>
    </p:spTree>
    <p:extLst>
      <p:ext uri="{BB962C8B-B14F-4D97-AF65-F5344CB8AC3E}">
        <p14:creationId xmlns:p14="http://schemas.microsoft.com/office/powerpoint/2010/main" val="43329111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f66c10-20f4-4fb5-bec0-a484c37859f5">
      <Terms xmlns="http://schemas.microsoft.com/office/infopath/2007/PartnerControls"/>
    </lcf76f155ced4ddcb4097134ff3c332f>
    <TaxCatchAll xmlns="8483d1ec-e3a3-4ef8-a9c2-c0e432a3799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169ADF47378343850E02D4216C5BF4" ma:contentTypeVersion="14" ma:contentTypeDescription="Create a new document." ma:contentTypeScope="" ma:versionID="307110e36899e698185815782b4c3b75">
  <xsd:schema xmlns:xsd="http://www.w3.org/2001/XMLSchema" xmlns:xs="http://www.w3.org/2001/XMLSchema" xmlns:p="http://schemas.microsoft.com/office/2006/metadata/properties" xmlns:ns2="a1f66c10-20f4-4fb5-bec0-a484c37859f5" xmlns:ns3="8483d1ec-e3a3-4ef8-a9c2-c0e432a37990" targetNamespace="http://schemas.microsoft.com/office/2006/metadata/properties" ma:root="true" ma:fieldsID="f619ee57225f67589cdfd07a1b5ef181" ns2:_="" ns3:_="">
    <xsd:import namespace="a1f66c10-20f4-4fb5-bec0-a484c37859f5"/>
    <xsd:import namespace="8483d1ec-e3a3-4ef8-a9c2-c0e432a379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f66c10-20f4-4fb5-bec0-a484c37859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5ed7e3c-a509-4d5c-98b3-887d36f9ef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83d1ec-e3a3-4ef8-a9c2-c0e432a3799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22ec8cf-e653-47a1-8bcf-96bdb72c7761}" ma:internalName="TaxCatchAll" ma:showField="CatchAllData" ma:web="8483d1ec-e3a3-4ef8-a9c2-c0e432a379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77DB4E-5A16-4FAD-8FE4-F611C6934456}">
  <ds:schemaRefs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8483d1ec-e3a3-4ef8-a9c2-c0e432a37990"/>
    <ds:schemaRef ds:uri="http://schemas.microsoft.com/office/2006/documentManagement/types"/>
    <ds:schemaRef ds:uri="http://schemas.openxmlformats.org/package/2006/metadata/core-properties"/>
    <ds:schemaRef ds:uri="a1f66c10-20f4-4fb5-bec0-a484c37859f5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EC5EECB-7963-45F3-8119-083E68F978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9BD855-E55A-4500-9DBE-47267D9C35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f66c10-20f4-4fb5-bec0-a484c37859f5"/>
    <ds:schemaRef ds:uri="8483d1ec-e3a3-4ef8-a9c2-c0e432a379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</TotalTime>
  <Words>294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Retrospect</vt:lpstr>
      <vt:lpstr>State Emergency Response Commission </vt:lpstr>
      <vt:lpstr>Welcome and Roll Call</vt:lpstr>
      <vt:lpstr>Agenda</vt:lpstr>
      <vt:lpstr>Agenda Items</vt:lpstr>
      <vt:lpstr>Agenda Items</vt:lpstr>
      <vt:lpstr>Old Business</vt:lpstr>
      <vt:lpstr>New Business</vt:lpstr>
      <vt:lpstr>New Business</vt:lpstr>
      <vt:lpstr>PowerPoint Presentation</vt:lpstr>
      <vt:lpstr>Questions?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CWA022</dc:creator>
  <cp:keywords/>
  <cp:lastModifiedBy>Webster, Justin</cp:lastModifiedBy>
  <cp:revision>246</cp:revision>
  <cp:lastPrinted>2018-05-14T18:20:07Z</cp:lastPrinted>
  <dcterms:created xsi:type="dcterms:W3CDTF">2016-03-13T19:15:27Z</dcterms:created>
  <dcterms:modified xsi:type="dcterms:W3CDTF">2024-04-29T22:42:33Z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TC010690321033</vt:lpwstr>
  </property>
  <property fmtid="{D5CDD505-2E9C-101B-9397-08002B2CF9AE}" pid="3" name="ContentTypeId">
    <vt:lpwstr>0x0101005E169ADF47378343850E02D4216C5BF4</vt:lpwstr>
  </property>
  <property fmtid="{D5CDD505-2E9C-101B-9397-08002B2CF9AE}" pid="4" name="MediaServiceImageTags">
    <vt:lpwstr/>
  </property>
</Properties>
</file>