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4"/>
    <p:sldMasterId id="2147483785" r:id="rId5"/>
  </p:sldMasterIdLst>
  <p:notesMasterIdLst>
    <p:notesMasterId r:id="rId30"/>
  </p:notesMasterIdLst>
  <p:handoutMasterIdLst>
    <p:handoutMasterId r:id="rId31"/>
  </p:handoutMasterIdLst>
  <p:sldIdLst>
    <p:sldId id="379" r:id="rId6"/>
    <p:sldId id="384" r:id="rId7"/>
    <p:sldId id="382" r:id="rId8"/>
    <p:sldId id="381" r:id="rId9"/>
    <p:sldId id="383" r:id="rId10"/>
    <p:sldId id="371" r:id="rId11"/>
    <p:sldId id="370" r:id="rId12"/>
    <p:sldId id="356" r:id="rId13"/>
    <p:sldId id="344" r:id="rId14"/>
    <p:sldId id="345" r:id="rId15"/>
    <p:sldId id="347" r:id="rId16"/>
    <p:sldId id="372" r:id="rId17"/>
    <p:sldId id="348" r:id="rId18"/>
    <p:sldId id="349" r:id="rId19"/>
    <p:sldId id="385" r:id="rId20"/>
    <p:sldId id="373" r:id="rId21"/>
    <p:sldId id="374" r:id="rId22"/>
    <p:sldId id="377" r:id="rId23"/>
    <p:sldId id="386" r:id="rId24"/>
    <p:sldId id="375" r:id="rId25"/>
    <p:sldId id="376" r:id="rId26"/>
    <p:sldId id="378" r:id="rId27"/>
    <p:sldId id="388" r:id="rId28"/>
    <p:sldId id="387" r:id="rId2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80"/>
    <a:srgbClr val="003366"/>
    <a:srgbClr val="333333"/>
    <a:srgbClr val="00006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87000" autoAdjust="0"/>
  </p:normalViewPr>
  <p:slideViewPr>
    <p:cSldViewPr>
      <p:cViewPr>
        <p:scale>
          <a:sx n="108" d="100"/>
          <a:sy n="108" d="100"/>
        </p:scale>
        <p:origin x="-18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5D40E73-B5EA-40DB-9472-D44928AED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66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B95F7A35-4070-4D7D-B2E6-35D866B62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Organizations can modify and augment this briefing as needed.</a:t>
            </a:r>
          </a:p>
          <a:p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6FC3-A185-462C-B134-618937AEA32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2552A-88FF-4DDF-A220-4E90208314BD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031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0EB52-EACC-4E8F-A846-2E5A47C5A66F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A1185-FB67-44F5-8F65-06534C7A4001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8C58B-5C2E-457E-886C-CA343624856C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4E70A-D16F-4D98-B10F-284BF953987A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Facilitators: Provide an example.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0D904-5C2C-4C19-B6FC-EB97AD0F796F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7126D-E807-4B85-B2E7-8A02550CD00C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692150"/>
            <a:ext cx="4614862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3088"/>
            <a:ext cx="5130800" cy="42291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2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7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71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1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15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52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4479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19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5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07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1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902D7-70F5-452E-A528-378F4E0537D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5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 for this Template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marL="0" indent="0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Clr>
                <a:srgbClr val="999999"/>
              </a:buClr>
              <a:buFont typeface="Arial" charset="0"/>
              <a:buChar char="‒"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CF7864-18CB-461F-9529-5EB078A576E3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Schedule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371600"/>
            <a:ext cx="82296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indent="0">
              <a:buFontTx/>
              <a:buNone/>
            </a:pPr>
            <a:r>
              <a:rPr lang="en-US" dirty="0" smtClean="0"/>
              <a:t>Registration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Welcome and Introduction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1: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Break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2: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Lunch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Module 3: [Title]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Break	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Hot Wash						[Time]</a:t>
            </a:r>
          </a:p>
          <a:p>
            <a:pPr marL="0" indent="0">
              <a:buFontTx/>
              <a:buNone/>
            </a:pPr>
            <a:r>
              <a:rPr lang="en-US" dirty="0" smtClean="0"/>
              <a:t>Closing Comments					[Time]</a:t>
            </a:r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1EEE2-B8F9-46F7-9DCB-37A0C9DE03DC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1</a:t>
            </a:r>
          </a:p>
        </p:txBody>
      </p:sp>
      <p:sp>
        <p:nvSpPr>
          <p:cNvPr id="15365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1]</a:t>
            </a:r>
          </a:p>
          <a:p>
            <a:pPr lvl="1"/>
            <a:r>
              <a:rPr lang="en-US" dirty="0" smtClean="0"/>
              <a:t>[Include as much information as possible directly from the Situation Manual (SitMan)]</a:t>
            </a:r>
          </a:p>
          <a:p>
            <a:pPr lvl="1"/>
            <a:r>
              <a:rPr lang="en-US" dirty="0" smtClean="0"/>
              <a:t>[Accompany the text with photographs and graphics as appropriate]</a:t>
            </a:r>
          </a:p>
          <a:p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AA2A22-6FB5-4553-B49E-1F82D5D2E797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Key Issues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DDBEC2-17F1-4A79-960C-8618D232745D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1: Discussion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</a:t>
            </a:r>
          </a:p>
          <a:p>
            <a:endParaRPr lang="en-US" dirty="0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7F105-3705-4762-88B4-D4ED40184C44}" type="slidenum">
              <a:rPr lang="en-US" smtClean="0"/>
              <a:pPr/>
              <a:t>14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2: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</a:t>
            </a:r>
          </a:p>
        </p:txBody>
      </p:sp>
      <p:sp>
        <p:nvSpPr>
          <p:cNvPr id="19461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2]</a:t>
            </a:r>
          </a:p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269BE8-BC79-4880-B596-791D40B5B1C5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Key Issues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02591-943A-4E3C-B9B5-71EFF553465B}" type="slidenum">
              <a:rPr lang="en-US" smtClean="0"/>
              <a:pPr/>
              <a:t>17</a:t>
            </a:fld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Discussion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</a:t>
            </a:r>
          </a:p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3A94C-17A0-4497-BBE5-D2D6872106FD}" type="slidenum">
              <a:rPr lang="en-US" smtClean="0"/>
              <a:pPr/>
              <a:t>18</a:t>
            </a:fld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Module 3: [Title]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59DFE2-48F6-47AB-85F6-726FB1D3AB73}" type="slidenum">
              <a:rPr lang="en-US" smtClean="0"/>
              <a:pPr/>
              <a:t>19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[Exercise Name]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[Exercise Location]</a:t>
            </a:r>
            <a:endParaRPr lang="en-US" dirty="0" smtClean="0"/>
          </a:p>
          <a:p>
            <a:r>
              <a:rPr lang="en-US" dirty="0" smtClean="0"/>
              <a:t>[Exercise Date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</a:t>
            </a:r>
          </a:p>
        </p:txBody>
      </p:sp>
      <p:sp>
        <p:nvSpPr>
          <p:cNvPr id="23557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646237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Module 3]</a:t>
            </a:r>
          </a:p>
          <a:p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79FA8D-6683-4974-B933-499C55CD285B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1139825"/>
            <a:ext cx="6400800" cy="612775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Clr>
                <a:srgbClr val="333333"/>
              </a:buClr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[Date</a:t>
            </a:r>
            <a:r>
              <a:rPr lang="en-US" sz="2200" kern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kern="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Time]</a:t>
            </a:r>
            <a:endParaRPr lang="en-US" sz="2200" kern="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3: Key Issues</a:t>
            </a:r>
          </a:p>
        </p:txBody>
      </p:sp>
      <p:sp>
        <p:nvSpPr>
          <p:cNvPr id="2458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[Key points of the scenario in this module]</a:t>
            </a:r>
          </a:p>
          <a:p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D4561-5B5C-4D2A-A0D6-E5F38055E357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3: Discussion</a:t>
            </a:r>
          </a:p>
        </p:txBody>
      </p:sp>
      <p:sp>
        <p:nvSpPr>
          <p:cNvPr id="2560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 allotted] </a:t>
            </a:r>
          </a:p>
          <a:p>
            <a:endParaRPr lang="en-US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2640F-490D-4F7D-B498-B36E19A2ED03}" type="slidenum">
              <a:rPr lang="en-US" smtClean="0"/>
              <a:pPr/>
              <a:t>22</a:t>
            </a:fld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Wash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Areas for Improvement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Closing Comments</a:t>
            </a: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19A3C9-B01E-4F80-B80C-B4D481448C6C}" type="slidenum">
              <a:rPr lang="en-US" smtClean="0"/>
              <a:pPr/>
              <a:t>24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[Facilitator Name &amp; Title/Organization]</a:t>
            </a:r>
            <a:endParaRPr lang="en-US" dirty="0" smtClean="0"/>
          </a:p>
          <a:p>
            <a:r>
              <a:rPr lang="en-US" dirty="0" smtClean="0"/>
              <a:t>Introductions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Agency/ Organization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DFF13A9-1037-4D5A-A349-B944681F0E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Overview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Exercise scope: [insert exercise type, duration, location(s), and parameters]</a:t>
            </a:r>
          </a:p>
          <a:p>
            <a:r>
              <a:rPr lang="en-US" dirty="0" smtClean="0"/>
              <a:t>Mission area(s): [insert mission area]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Core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r>
              <a:rPr lang="en-US" dirty="0" smtClean="0"/>
              <a:t>[Exercise objective]</a:t>
            </a:r>
          </a:p>
          <a:p>
            <a:pPr lvl="1"/>
            <a:r>
              <a:rPr lang="en-US" dirty="0" smtClean="0"/>
              <a:t>[Linked core capabilities]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70CAF-3A2D-4907-BDC5-76F44004D55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Participant Roles and Responsibilities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5425" indent="-225425">
              <a:defRPr/>
            </a:pPr>
            <a:r>
              <a:rPr lang="en-US" b="1" dirty="0" smtClean="0"/>
              <a:t>Players:</a:t>
            </a:r>
            <a:r>
              <a:rPr lang="en-US" dirty="0" smtClean="0"/>
              <a:t>  Respond to situation presented based on current plans, policies, and procedures</a:t>
            </a:r>
          </a:p>
          <a:p>
            <a:pPr marL="225425" indent="-225425">
              <a:defRPr/>
            </a:pPr>
            <a:r>
              <a:rPr lang="en-US" b="1" dirty="0" smtClean="0"/>
              <a:t>Observers:</a:t>
            </a:r>
            <a:r>
              <a:rPr lang="en-US" dirty="0" smtClean="0"/>
              <a:t>  Support players in developing responses, but do not participate in moderated discussion</a:t>
            </a:r>
          </a:p>
          <a:p>
            <a:pPr marL="225425" indent="-225425">
              <a:defRPr/>
            </a:pPr>
            <a:r>
              <a:rPr lang="en-US" b="1" dirty="0" smtClean="0"/>
              <a:t>Facilitators:</a:t>
            </a:r>
            <a:r>
              <a:rPr lang="en-US" dirty="0" smtClean="0"/>
              <a:t>  Provide situation updates and moderate discussions</a:t>
            </a:r>
          </a:p>
          <a:p>
            <a:pPr marL="225425" indent="-225425">
              <a:defRPr/>
            </a:pPr>
            <a:r>
              <a:rPr lang="en-US" b="1" dirty="0" smtClean="0"/>
              <a:t>Evaluators:</a:t>
            </a:r>
            <a:r>
              <a:rPr lang="en-US" dirty="0" smtClean="0"/>
              <a:t>  Observe and document player discussions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5367D-A8C2-4CA5-86B4-31B0A987CBEE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Structure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[Overview of exercise structure, including number and content of modules]</a:t>
            </a:r>
          </a:p>
          <a:p>
            <a:endParaRPr lang="en-US" dirty="0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6CAF7E-D0A3-41F5-AC84-9DC223442F19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Guidelines</a:t>
            </a:r>
          </a:p>
        </p:txBody>
      </p:sp>
      <p:sp>
        <p:nvSpPr>
          <p:cNvPr id="1126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r>
              <a:rPr lang="en-US" dirty="0" smtClean="0"/>
              <a:t>This is an open, low-stress, no-fault environment.  Varying viewpoints, even disagreements, are expected</a:t>
            </a:r>
          </a:p>
          <a:p>
            <a:r>
              <a:rPr lang="en-US" dirty="0" smtClean="0"/>
              <a:t>Base your responses on the current plans and capabilities of your organization</a:t>
            </a:r>
          </a:p>
          <a:p>
            <a:r>
              <a:rPr lang="en-US" dirty="0" smtClean="0"/>
              <a:t>Decisions are not precedent setting; consider different approaches and suggest improvements</a:t>
            </a:r>
          </a:p>
          <a:p>
            <a:r>
              <a:rPr lang="en-US" dirty="0" smtClean="0"/>
              <a:t>Issue identification is not as valuable as suggestions and recommended actions that could improve [mission area] efforts; problem-solving efforts should be the focus</a:t>
            </a:r>
          </a:p>
          <a:p>
            <a:r>
              <a:rPr lang="en-US" dirty="0" smtClean="0"/>
              <a:t>[Other applicable exercise guidelines as needed]</a:t>
            </a:r>
          </a:p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74676-4C2D-406C-87D5-0087A1C2C912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Assumptions and Artificialities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r>
              <a:rPr lang="en-US" dirty="0" smtClean="0"/>
              <a:t>The exercise is conducted in a no-fault learning environment wherein capabilities, plans, systems, and processes will be evaluated</a:t>
            </a:r>
          </a:p>
          <a:p>
            <a:r>
              <a:rPr lang="en-US" dirty="0" smtClean="0"/>
              <a:t>The exercise scenario is plausible, and events occur as they are presented</a:t>
            </a:r>
          </a:p>
          <a:p>
            <a:r>
              <a:rPr lang="en-US" dirty="0" smtClean="0"/>
              <a:t>All players receive information at the same 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[Other assumptions and artificialities as needed]</a:t>
            </a:r>
          </a:p>
          <a:p>
            <a:endParaRPr lang="en-US" dirty="0" smtClean="0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D8B12-B93C-45E8-88F3-568831135647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F8D939-C3EA-47F7-B531-7FD6E97D219F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746C732-1F2F-431D-8F70-CC6274FC0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B3A307-38FE-4B47-B698-19C7CC306E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2976</TotalTime>
  <Words>555</Words>
  <Application>Microsoft Office PowerPoint</Application>
  <PresentationFormat>On-screen Show (4:3)</PresentationFormat>
  <Paragraphs>124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1_Office Theme</vt:lpstr>
      <vt:lpstr>Directions for this Template</vt:lpstr>
      <vt:lpstr>[Exercise Name]</vt:lpstr>
      <vt:lpstr>Introductions</vt:lpstr>
      <vt:lpstr>Exercise Overview</vt:lpstr>
      <vt:lpstr>Objectives and Core Capabilities</vt:lpstr>
      <vt:lpstr>Participant Roles and Responsibilities</vt:lpstr>
      <vt:lpstr>Exercise Structure</vt:lpstr>
      <vt:lpstr>Exercise Guidelines</vt:lpstr>
      <vt:lpstr>Assumptions and Artificialities</vt:lpstr>
      <vt:lpstr>Exercise Schedule</vt:lpstr>
      <vt:lpstr>Module 1: [Title]</vt:lpstr>
      <vt:lpstr>Module 1</vt:lpstr>
      <vt:lpstr>Module 1: Key Issues</vt:lpstr>
      <vt:lpstr>Module 1: Discussion</vt:lpstr>
      <vt:lpstr>Module 2: [Title]</vt:lpstr>
      <vt:lpstr>Module 2</vt:lpstr>
      <vt:lpstr>Module 2: Key Issues</vt:lpstr>
      <vt:lpstr>Module 2: Discussion</vt:lpstr>
      <vt:lpstr>Module 3: [Title]</vt:lpstr>
      <vt:lpstr>Module 3</vt:lpstr>
      <vt:lpstr>Module 3: Key Issues</vt:lpstr>
      <vt:lpstr>Module 3: Discussion</vt:lpstr>
      <vt:lpstr>Hot Wash</vt:lpstr>
      <vt:lpstr>Closing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Briefing</dc:title>
  <dc:creator>HSEEP Support Team</dc:creator>
  <cp:keywords>HSEEP, Template, Exercise Briefing, Player, TTX, Conduct</cp:keywords>
  <cp:lastModifiedBy>Welch Sue</cp:lastModifiedBy>
  <cp:revision>97</cp:revision>
  <dcterms:created xsi:type="dcterms:W3CDTF">2006-03-08T14:18:27Z</dcterms:created>
  <dcterms:modified xsi:type="dcterms:W3CDTF">2014-04-30T17:15:23Z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